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94CCB-FDB5-7F18-F22F-09D5BD9E0F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2D72F5-3425-D539-C569-B88C147BE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336D40-CE6A-76F3-4386-94FE6A5BA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662183-DE29-B650-231A-0C66C7AC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5424EB-C8E7-EBAA-8F69-DFBF23792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872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C358D-95CD-AE43-C9A2-65DD0DD2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B3F171-8346-6B65-78E8-E4CE7FFD24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7C22E7-2A75-67E2-2C1E-4E0AEA62C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A05A09-4280-3EDA-A2EB-813C4A812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E30A3-F9F3-1781-858D-4FDD8BC5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162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D8B5FF8-BCB9-B2B2-2D21-1453077CD4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A1F706-CC19-2928-8C19-B297A308C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E23376-FA01-74B5-A8B8-1F04A15B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63C01C-692A-5297-0A72-9729CAEC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175D98-24C2-7FC3-015E-AA6AD7E59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737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815802-0976-5DFA-63F4-62533DB9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1EC4D-2691-A982-FA59-DF43E7421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C28A3-F9BE-B099-DE33-5FD1B109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4F6F90-2DE8-CA87-564A-61B4EA322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40C0CF-E0D6-A552-D2BE-C0F4EBD54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386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030C09-3F91-5697-CD85-043430ED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F0EF7F-1E3A-7EBA-D121-E6B4EA776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1B175B-AAAD-3ACD-EF71-876FF7DCA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31E39F-38A1-BC68-F1B0-66B36C26A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839ED2-5D0D-D80E-8068-2E52470D9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448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A084D6-C894-8FAD-BD78-85551283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04FB63-2F91-0E04-9884-53C9085B7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5D7475-2F9D-FAC9-05C4-F5A4CE5B0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A9BBB6-7E86-9688-2171-4369A31BB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7A4091-6CCA-F414-0F67-993DAC45A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702959-4AAF-9B15-50C4-60B1420EB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51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DB990-4918-5773-9CA8-06727AE36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718904-8846-252F-8073-3A28F7C8A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2AA299-4F75-2A8B-058C-DD0F05EFD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CB538B-D6BD-E409-B89C-57F9FABC8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B7DC58-4AD2-02C2-3114-8128124B8B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00FAD0-078B-4A88-088F-DA36364F5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F04A66-3536-C8E0-CCF8-65C753883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AA7D05-6AD0-640A-D932-DC7EBF926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641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27B00-5C56-5238-78D4-1A0A7AFA3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13D17D-BACB-7925-19A1-AF7247DB5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A4D5812-01A7-2B73-CFFA-C88409ECB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C3F952-F5C2-6C05-637F-DA443AD68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168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E7D736-1C9B-AC3D-89C6-FE805D88C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069B75-9917-85D5-7B8D-68FC47E43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066A23-4FD8-6C9A-56E1-4D440023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37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D0597C-DDBC-2B0C-E339-8300C14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D992EA-4F7F-F99A-5EEB-896D4529F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387B56-8F83-D023-C078-DFA51CAFC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485F49-AFB8-47D5-E224-C83C8F54B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35A5DE-0E92-7DCE-72DC-47A22509C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1182A-759C-1668-97F7-F84E91DC3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235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7BDC4-6BE2-FD79-8342-E9BC7B17A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364F3BC-5D34-81D4-E0E8-2E0F700F8C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70E5EF-E7E5-21AE-CD16-A7669575B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378732-5B4A-94E5-2075-7E6D49B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149897-C194-2CBA-6ACD-E1796B3A9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14E465-F56C-CF4C-9254-FC3E2916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65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B768AF-D161-65EE-D6BA-EDD62AC10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41A8D2-E670-4591-45D6-010E1E3A2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41A675-4789-9F75-C391-642B3CE84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C99B0-2BE4-4007-AFA4-E93CEF5C9432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94952B-1E83-6A8B-4E90-A82B412CA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A3C2CD-E295-F934-2E5D-F395F2A7B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AC3DF-8E3B-4A2D-B80D-741E09874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36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DE6079-1194-2F62-A763-E9E25C234FF8}"/>
              </a:ext>
            </a:extLst>
          </p:cNvPr>
          <p:cNvSpPr txBox="1"/>
          <p:nvPr/>
        </p:nvSpPr>
        <p:spPr>
          <a:xfrm>
            <a:off x="973776" y="1520040"/>
            <a:ext cx="85799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 </a:t>
            </a:r>
            <a:r>
              <a:rPr lang="ko-KR" altLang="en-US" sz="3200" dirty="0"/>
              <a:t>팀 소개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2.  </a:t>
            </a:r>
            <a:r>
              <a:rPr lang="ko-KR" altLang="en-US" sz="3200" dirty="0"/>
              <a:t>기획 의도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3.  </a:t>
            </a:r>
            <a:r>
              <a:rPr lang="ko-KR" altLang="en-US" sz="3200" dirty="0"/>
              <a:t>페이지 및 기능 설명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en-US" altLang="ko-KR" sz="3200" dirty="0"/>
              <a:t>4.  Q</a:t>
            </a:r>
            <a:r>
              <a:rPr lang="ko-KR" altLang="en-US" sz="3200" dirty="0"/>
              <a:t> </a:t>
            </a:r>
            <a:r>
              <a:rPr lang="en-US" altLang="ko-KR" sz="3200" dirty="0"/>
              <a:t>&amp;</a:t>
            </a:r>
            <a:r>
              <a:rPr lang="ko-KR" altLang="en-US" sz="3200" dirty="0"/>
              <a:t> </a:t>
            </a:r>
            <a:r>
              <a:rPr lang="en-US" altLang="ko-KR" sz="32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831531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DE6079-1194-2F62-A763-E9E25C234FF8}"/>
              </a:ext>
            </a:extLst>
          </p:cNvPr>
          <p:cNvSpPr txBox="1"/>
          <p:nvPr/>
        </p:nvSpPr>
        <p:spPr>
          <a:xfrm>
            <a:off x="240846" y="674400"/>
            <a:ext cx="857992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팀 소개 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팀 이름 </a:t>
            </a:r>
            <a:r>
              <a:rPr lang="en-US" altLang="ko-KR" sz="3200" dirty="0"/>
              <a:t>: Finding NEMO</a:t>
            </a:r>
          </a:p>
          <a:p>
            <a:endParaRPr lang="en-US" altLang="ko-KR" sz="3200" dirty="0"/>
          </a:p>
          <a:p>
            <a:r>
              <a:rPr lang="en-US" altLang="ko-KR" sz="3200" dirty="0"/>
              <a:t>NE MOVIE MEMO</a:t>
            </a:r>
          </a:p>
          <a:p>
            <a:endParaRPr lang="en-US" altLang="ko-KR" sz="3200" dirty="0"/>
          </a:p>
          <a:p>
            <a:r>
              <a:rPr lang="ko-KR" altLang="en-US" sz="3200" dirty="0" err="1"/>
              <a:t>니</a:t>
            </a:r>
            <a:r>
              <a:rPr lang="ko-KR" altLang="en-US" sz="3200" dirty="0"/>
              <a:t> 무비 메모를 찾아서의 약자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팀원 </a:t>
            </a:r>
            <a:r>
              <a:rPr lang="en-US" altLang="ko-KR" sz="3200" dirty="0"/>
              <a:t>: </a:t>
            </a:r>
            <a:r>
              <a:rPr lang="ko-KR" altLang="en-US" sz="3200" dirty="0"/>
              <a:t>이수민</a:t>
            </a:r>
            <a:r>
              <a:rPr lang="en-US" altLang="ko-KR" sz="3200" dirty="0"/>
              <a:t>(</a:t>
            </a:r>
            <a:r>
              <a:rPr lang="ko-KR" altLang="en-US" sz="3200" dirty="0"/>
              <a:t>코로나</a:t>
            </a:r>
            <a:r>
              <a:rPr lang="en-US" altLang="ko-KR" sz="3200" dirty="0"/>
              <a:t>), </a:t>
            </a:r>
          </a:p>
          <a:p>
            <a:r>
              <a:rPr lang="en-US" altLang="ko-KR" sz="3200" dirty="0"/>
              <a:t>        </a:t>
            </a:r>
            <a:r>
              <a:rPr lang="ko-KR" altLang="en-US" sz="3200" dirty="0"/>
              <a:t>윤승환</a:t>
            </a:r>
            <a:r>
              <a:rPr lang="en-US" altLang="ko-KR" sz="3200" dirty="0"/>
              <a:t>(</a:t>
            </a:r>
            <a:r>
              <a:rPr lang="ko-KR" altLang="en-US" sz="3200" dirty="0"/>
              <a:t>코로나 진</a:t>
            </a:r>
            <a:r>
              <a:rPr lang="en-US" altLang="ko-KR" sz="3200" dirty="0"/>
              <a:t>)</a:t>
            </a:r>
          </a:p>
          <a:p>
            <a:endParaRPr lang="en-US" altLang="ko-KR" sz="3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061860-1C97-3D6D-0782-6DCB629CF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154" y="2612477"/>
            <a:ext cx="6734175" cy="3362325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6C1A408-1857-0186-1011-5B2254BF8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337" y="104775"/>
            <a:ext cx="5720663" cy="33242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E27E1AC-7172-F9E7-12EE-3D3B8F137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770" y="5122196"/>
            <a:ext cx="1543265" cy="14480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3014D71-6C30-3595-E395-41FC2E47E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3677" y="5131722"/>
            <a:ext cx="1390844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811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34BFB1-FB2F-24DB-E890-B4F81C0B5B44}"/>
              </a:ext>
            </a:extLst>
          </p:cNvPr>
          <p:cNvSpPr txBox="1"/>
          <p:nvPr/>
        </p:nvSpPr>
        <p:spPr>
          <a:xfrm>
            <a:off x="240847" y="674400"/>
            <a:ext cx="102176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기획 의도 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자신만의 메모가 담긴 영화 컬렉션을 공유할 수 있는 웹사이트를 만들었습니다</a:t>
            </a:r>
            <a:r>
              <a:rPr lang="en-US" altLang="ko-KR" sz="3200" dirty="0"/>
              <a:t>.</a:t>
            </a:r>
          </a:p>
          <a:p>
            <a:endParaRPr lang="en-US" altLang="ko-KR" sz="3200" dirty="0"/>
          </a:p>
          <a:p>
            <a:r>
              <a:rPr lang="ko-KR" altLang="en-US" sz="3200" dirty="0"/>
              <a:t>공개</a:t>
            </a:r>
            <a:r>
              <a:rPr lang="en-US" altLang="ko-KR" sz="3200" dirty="0"/>
              <a:t>, </a:t>
            </a:r>
            <a:r>
              <a:rPr lang="ko-KR" altLang="en-US" sz="3200" dirty="0"/>
              <a:t>비공개 설정을 통해 공유 여부를 정할 수 있어요</a:t>
            </a:r>
            <a:r>
              <a:rPr lang="en-US" altLang="ko-KR" sz="3200" dirty="0"/>
              <a:t>.</a:t>
            </a:r>
          </a:p>
          <a:p>
            <a:endParaRPr lang="en-US" altLang="ko-KR" sz="3200" dirty="0"/>
          </a:p>
          <a:p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318820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250EC2F-6C4C-8C5D-57EA-E116548CA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13" y="207231"/>
            <a:ext cx="6493712" cy="6443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680E90-B40C-4C88-1874-FCDBBEAFFB2B}"/>
              </a:ext>
            </a:extLst>
          </p:cNvPr>
          <p:cNvSpPr txBox="1"/>
          <p:nvPr/>
        </p:nvSpPr>
        <p:spPr>
          <a:xfrm>
            <a:off x="6860722" y="550131"/>
            <a:ext cx="533127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Upcoming, Recommend</a:t>
            </a:r>
          </a:p>
          <a:p>
            <a:r>
              <a:rPr lang="ko-KR" altLang="en-US" sz="3200" dirty="0"/>
              <a:t>장르별 영화 분류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추천 알고리즘 적용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실시간 댓글 비동기</a:t>
            </a:r>
            <a:r>
              <a:rPr lang="en-US" altLang="ko-KR" sz="3200" dirty="0"/>
              <a:t> </a:t>
            </a:r>
            <a:r>
              <a:rPr lang="ko-KR" altLang="en-US" sz="3200" dirty="0"/>
              <a:t>및 차단 기능 구현</a:t>
            </a:r>
            <a:endParaRPr lang="en-US" altLang="ko-KR" sz="3200" dirty="0"/>
          </a:p>
          <a:p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4274969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680E90-B40C-4C88-1874-FCDBBEAFFB2B}"/>
              </a:ext>
            </a:extLst>
          </p:cNvPr>
          <p:cNvSpPr txBox="1"/>
          <p:nvPr/>
        </p:nvSpPr>
        <p:spPr>
          <a:xfrm>
            <a:off x="6653988" y="1027209"/>
            <a:ext cx="53312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좋아요</a:t>
            </a:r>
            <a:r>
              <a:rPr lang="en-US" altLang="ko-KR" sz="3200" dirty="0"/>
              <a:t>, </a:t>
            </a:r>
            <a:r>
              <a:rPr lang="ko-KR" altLang="en-US" sz="3200" dirty="0"/>
              <a:t>싫어요</a:t>
            </a:r>
            <a:endParaRPr lang="en-US" altLang="ko-KR" sz="3200" dirty="0"/>
          </a:p>
          <a:p>
            <a:r>
              <a:rPr lang="ko-KR" altLang="en-US" sz="3200" dirty="0"/>
              <a:t>선택한 영화 표시</a:t>
            </a:r>
            <a:endParaRPr lang="en-US" altLang="ko-KR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691F7-3332-3245-BC02-50905F1FC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25" y="190830"/>
            <a:ext cx="6406047" cy="644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3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680E90-B40C-4C88-1874-FCDBBEAFFB2B}"/>
              </a:ext>
            </a:extLst>
          </p:cNvPr>
          <p:cNvSpPr txBox="1"/>
          <p:nvPr/>
        </p:nvSpPr>
        <p:spPr>
          <a:xfrm>
            <a:off x="6653988" y="1027209"/>
            <a:ext cx="53312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사용자가 공개한</a:t>
            </a:r>
            <a:endParaRPr lang="en-US" altLang="ko-KR" sz="3200" dirty="0"/>
          </a:p>
          <a:p>
            <a:r>
              <a:rPr lang="ko-KR" altLang="en-US" sz="3200" dirty="0"/>
              <a:t>모든 컬렉션 공유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좌측 프로필 카드를 통해</a:t>
            </a:r>
            <a:endParaRPr lang="en-US" altLang="ko-KR" sz="3200" dirty="0"/>
          </a:p>
          <a:p>
            <a:r>
              <a:rPr lang="ko-KR" altLang="en-US" sz="3200" dirty="0"/>
              <a:t>해당 유저의 </a:t>
            </a:r>
            <a:r>
              <a:rPr lang="en-US" altLang="ko-KR" sz="3200" dirty="0"/>
              <a:t>profile </a:t>
            </a:r>
            <a:r>
              <a:rPr lang="ko-KR" altLang="en-US" sz="3200" dirty="0"/>
              <a:t>탐방</a:t>
            </a:r>
            <a:endParaRPr lang="en-US" altLang="ko-KR" sz="3200" dirty="0"/>
          </a:p>
          <a:p>
            <a:r>
              <a:rPr lang="ko-KR" altLang="en-US" sz="3200" dirty="0"/>
              <a:t>가능</a:t>
            </a:r>
            <a:endParaRPr lang="en-US" altLang="ko-KR" sz="3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0C167CC-11F0-A3FA-2C24-C1BCAAE1C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80" y="206734"/>
            <a:ext cx="6360120" cy="640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78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680E90-B40C-4C88-1874-FCDBBEAFFB2B}"/>
              </a:ext>
            </a:extLst>
          </p:cNvPr>
          <p:cNvSpPr txBox="1"/>
          <p:nvPr/>
        </p:nvSpPr>
        <p:spPr>
          <a:xfrm>
            <a:off x="6423400" y="669400"/>
            <a:ext cx="5331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컬렉션 생성 수정 및 삭제</a:t>
            </a:r>
            <a:endParaRPr lang="en-US" altLang="ko-KR" sz="3200" dirty="0"/>
          </a:p>
          <a:p>
            <a:endParaRPr lang="en-US" altLang="ko-KR" sz="3200" dirty="0"/>
          </a:p>
          <a:p>
            <a:r>
              <a:rPr lang="ko-KR" altLang="en-US" sz="3200" dirty="0"/>
              <a:t>좋아요</a:t>
            </a:r>
            <a:r>
              <a:rPr lang="en-US" altLang="ko-KR" sz="3200" dirty="0"/>
              <a:t>, </a:t>
            </a:r>
            <a:r>
              <a:rPr lang="ko-KR" altLang="en-US" sz="3200" dirty="0" err="1"/>
              <a:t>팔로워</a:t>
            </a:r>
            <a:r>
              <a:rPr lang="ko-KR" altLang="en-US" sz="3200" dirty="0"/>
              <a:t> 등 비동기화</a:t>
            </a:r>
            <a:endParaRPr lang="en-US" altLang="ko-KR" sz="3200" dirty="0"/>
          </a:p>
          <a:p>
            <a:endParaRPr lang="en-US" altLang="ko-KR" sz="3200" dirty="0"/>
          </a:p>
          <a:p>
            <a:endParaRPr lang="en-US" altLang="ko-KR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654E67-0952-36C5-FDB9-BBBDE0741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4" y="0"/>
            <a:ext cx="58203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261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DE6079-1194-2F62-A763-E9E25C234FF8}"/>
              </a:ext>
            </a:extLst>
          </p:cNvPr>
          <p:cNvSpPr txBox="1"/>
          <p:nvPr/>
        </p:nvSpPr>
        <p:spPr>
          <a:xfrm>
            <a:off x="4476584" y="2228671"/>
            <a:ext cx="5077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/>
              <a:t>Q</a:t>
            </a:r>
            <a:r>
              <a:rPr lang="ko-KR" altLang="en-US" sz="7200" dirty="0"/>
              <a:t> </a:t>
            </a:r>
            <a:r>
              <a:rPr lang="en-US" altLang="ko-KR" sz="7200" dirty="0"/>
              <a:t>&amp;</a:t>
            </a:r>
            <a:r>
              <a:rPr lang="ko-KR" altLang="en-US" sz="7200" dirty="0"/>
              <a:t> </a:t>
            </a:r>
            <a:r>
              <a:rPr lang="en-US" altLang="ko-KR" sz="72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893190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123</Words>
  <Application>Microsoft Office PowerPoint</Application>
  <PresentationFormat>와이드스크린</PresentationFormat>
  <Paragraphs>40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seunghwan</dc:creator>
  <cp:lastModifiedBy>seunghwan</cp:lastModifiedBy>
  <cp:revision>1</cp:revision>
  <dcterms:created xsi:type="dcterms:W3CDTF">2022-11-24T16:36:57Z</dcterms:created>
  <dcterms:modified xsi:type="dcterms:W3CDTF">2022-11-24T16:54:47Z</dcterms:modified>
</cp:coreProperties>
</file>

<file path=docProps/thumbnail.jpeg>
</file>